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4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ECE-1E5D-B046-AC54-6596A513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904D0-5CB2-284B-A4A7-9DFAC419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3B6C-31CD-734A-91C8-0303D4C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67524-FB0E-1641-A9F9-800629A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9354-72B3-954A-8FC9-46E50C59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3E89-B099-BA4E-894A-569A8105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EB475-FBF3-0248-90AC-3A35A3A8F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AE9E-B866-424D-A5FE-E2828B4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DF52-562D-FB4C-86BC-B384BAA2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68BA-4EB7-1944-92E7-31DF8E17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0F95-D393-404B-9331-019EBC764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F887-8228-F245-A51D-0AA91201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B839-99B9-1D4F-ABE1-E8EA41E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B69-4876-0C46-BF41-6D8D8FB1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BD89-97E0-574D-B081-390E6C14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909-B787-9B43-809D-2BE2D39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288E-8BC1-5744-8153-A5FF6CA8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197D-6DB8-EB4E-AAC1-66B0021E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63B3-5703-3F4B-B6D1-1B84944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06BF-9491-914F-8B8D-C731971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D3A-BD15-C847-B68F-91A925C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3BF3-527D-D94D-9992-2E749F78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4E10-E913-4845-A9C4-889E8747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BB01-ED71-B84F-BA65-2521A41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51C1-5DC5-5447-85DC-1759D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D1B8-83F1-A340-88D5-3BF6DC57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AAE6D-2B68-9944-AAC2-CB0C2BB0A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DCE7-4231-9E47-AB1C-851C0BDE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60A4-2C1C-8045-9B93-85720528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2304-10D8-0640-980F-2E0CEF8B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96F6-A3FB-C44B-A573-5DBC29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7D74-3447-DD4F-A017-2B4C3EA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F6D1-FF86-5E4D-8D8D-6ADFC314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E892-F570-F94A-BCAC-30EBFF21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BB2FE-EB2C-6E41-8492-15165DCD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43CC2-E2DC-454E-A0B0-B7CDC8A5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7A675-992F-CE44-8B6A-4A912D30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36DA-524F-0C4C-A8F7-BFE948C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26CDC-AEBF-E146-A4C1-095E897D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BAB6-E3A7-7D46-966B-541A2A62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CA74-3FBD-4142-B40B-5595F8D0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866E4-8605-534A-8F03-F0D2DB8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7962-A260-3D43-82B2-1FD5655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84B1-FB4E-0441-88DE-C76D3F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610CF-4FD7-2C4F-981A-D1BAC425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E00F-F84E-CC40-B4DE-E753D56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097A-51DE-DF4E-8B1F-102B9F4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25F-CE95-EB43-95AB-F481959A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DEA1-C870-384A-9989-2561CD9BC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05F2-8DCD-F148-91EA-9F45DEF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087-3160-D141-AF2A-13747A54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CBBD-AFE7-0E42-ADAD-D9C0F2A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4551-20D7-EB40-A8C1-6C56D93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E6937-BE68-4841-B5BB-86D1411D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DEEE5-8614-C949-AFF0-32278BC8D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CCE78-CE72-D944-A047-1DA5457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4556-FADD-9B4B-B931-ADD92B1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96512-B142-6B47-81F8-A05C155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9508-6338-2745-B3BA-8DBE634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810E-0AF3-0E47-B8D6-4E1CA114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A3A1-74E7-9E4B-8AA4-23933393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C0113-93BA-5848-871E-D8D1FCB3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FEB8-BD65-AC4D-BB49-8837A86E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C18C-31C2-FA47-8958-733C3F0E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Alpha,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35D-A1BD-4445-B226-87699902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97F94-D143-B14F-8C71-57EB7303A486}"/>
              </a:ext>
            </a:extLst>
          </p:cNvPr>
          <p:cNvSpPr txBox="1"/>
          <p:nvPr/>
        </p:nvSpPr>
        <p:spPr>
          <a:xfrm>
            <a:off x="3613668" y="491528"/>
            <a:ext cx="7740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analytical_parms_alpha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varA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2459-5086-1249-8E74-7E1FD9F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262"/>
            <a:ext cx="10515600" cy="5608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84B10-3E60-0346-96AF-B460F9E9C976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CAABB8-D311-704A-B721-733C5B15D2D7}"/>
              </a:ext>
            </a:extLst>
          </p:cNvPr>
          <p:cNvCxnSpPr>
            <a:cxnSpLocks/>
          </p:cNvCxnSpPr>
          <p:nvPr/>
        </p:nvCxnSpPr>
        <p:spPr>
          <a:xfrm>
            <a:off x="1545465" y="4276263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7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29A3-29A3-084C-841E-8C7D616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49D3-1F5E-F647-904C-E651C67D0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86B51-354D-8D43-BFB0-4948A2BB8814}"/>
              </a:ext>
            </a:extLst>
          </p:cNvPr>
          <p:cNvSpPr txBox="1"/>
          <p:nvPr/>
        </p:nvSpPr>
        <p:spPr>
          <a:xfrm>
            <a:off x="3436825" y="640442"/>
            <a:ext cx="7916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analytical_parms_gamma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varG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D59C0-B95E-5F4C-A0FE-70A15636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4" y="1286773"/>
            <a:ext cx="10446051" cy="55712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ABCE30-9B4E-A94C-98F3-4BB2B4BF8F4C}"/>
              </a:ext>
            </a:extLst>
          </p:cNvPr>
          <p:cNvCxnSpPr>
            <a:cxnSpLocks/>
          </p:cNvCxnSpPr>
          <p:nvPr/>
        </p:nvCxnSpPr>
        <p:spPr>
          <a:xfrm>
            <a:off x="1382332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66F38-217A-A847-8902-199B505562CB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2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4E2B-7ACB-D746-BF2C-14306296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784D-2C85-0D45-996B-0B6E8C09792A}"/>
              </a:ext>
            </a:extLst>
          </p:cNvPr>
          <p:cNvSpPr txBox="1"/>
          <p:nvPr/>
        </p:nvSpPr>
        <p:spPr>
          <a:xfrm>
            <a:off x="3614983" y="520298"/>
            <a:ext cx="767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analytical_parms_shed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b=2.5, bs=.01, </a:t>
            </a:r>
            <a:r>
              <a:rPr lang="en-US" dirty="0" err="1"/>
              <a:t>varS</a:t>
            </a:r>
            <a:r>
              <a:rPr lang="en-US" dirty="0"/>
              <a:t>=0.0099, epsilon=0.01) # R0=3.8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20F4BE-000B-AF46-936D-FBCB4E0A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D5F-0EC1-A54D-AC5F-EFBF7F56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63" y="1696276"/>
            <a:ext cx="8702674" cy="46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449F-E479-BE4C-B9AE-B0165BED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C520-562C-AB4C-A5A2-5A82808DA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209A3-2147-0B44-BEF7-4CC24C97328D}"/>
              </a:ext>
            </a:extLst>
          </p:cNvPr>
          <p:cNvSpPr txBox="1"/>
          <p:nvPr/>
        </p:nvSpPr>
        <p:spPr>
          <a:xfrm>
            <a:off x="3711084" y="602920"/>
            <a:ext cx="76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analytical_parms_beta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varC</a:t>
            </a:r>
            <a:r>
              <a:rPr lang="en-US" dirty="0"/>
              <a:t>=0.01, </a:t>
            </a:r>
            <a:r>
              <a:rPr lang="en-US" dirty="0" err="1"/>
              <a:t>epsilon_c</a:t>
            </a:r>
            <a:r>
              <a:rPr lang="en-US" dirty="0"/>
              <a:t>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6F0EC-BEA7-FA4A-ADBC-7FD51092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6" y="1249251"/>
            <a:ext cx="10516404" cy="56087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B0CC6-7702-674A-8E0B-E50C5985343A}"/>
              </a:ext>
            </a:extLst>
          </p:cNvPr>
          <p:cNvCxnSpPr>
            <a:cxnSpLocks/>
          </p:cNvCxnSpPr>
          <p:nvPr/>
        </p:nvCxnSpPr>
        <p:spPr>
          <a:xfrm>
            <a:off x="1545465" y="5190186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5CA2BF-74FA-3D4A-A9EB-5CE4F56061BC}"/>
              </a:ext>
            </a:extLst>
          </p:cNvPr>
          <p:cNvCxnSpPr>
            <a:cxnSpLocks/>
          </p:cNvCxnSpPr>
          <p:nvPr/>
        </p:nvCxnSpPr>
        <p:spPr>
          <a:xfrm>
            <a:off x="1545465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3B4B63-FA96-F245-B61D-7918325AB7D8}"/>
              </a:ext>
            </a:extLst>
          </p:cNvPr>
          <p:cNvGrpSpPr/>
          <p:nvPr/>
        </p:nvGrpSpPr>
        <p:grpSpPr>
          <a:xfrm>
            <a:off x="641968" y="1455313"/>
            <a:ext cx="5674165" cy="4078447"/>
            <a:chOff x="641968" y="1455313"/>
            <a:chExt cx="5674165" cy="407844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8B59C0-2B94-6242-9969-5B01BC462A5F}"/>
                </a:ext>
              </a:extLst>
            </p:cNvPr>
            <p:cNvCxnSpPr/>
            <p:nvPr/>
          </p:nvCxnSpPr>
          <p:spPr>
            <a:xfrm>
              <a:off x="1300766" y="1455313"/>
              <a:ext cx="0" cy="370911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F38BFB1-5A0A-6E43-A5D7-59A4530FC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649" y="4788794"/>
              <a:ext cx="5339484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6E51AF-F34E-6945-B4B9-AE6371E31CD9}"/>
                </a:ext>
              </a:extLst>
            </p:cNvPr>
            <p:cNvCxnSpPr/>
            <p:nvPr/>
          </p:nvCxnSpPr>
          <p:spPr>
            <a:xfrm flipV="1">
              <a:off x="1300766" y="1744133"/>
              <a:ext cx="4541234" cy="304466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0BDA7-0C2B-B246-BC34-6E0BDBC79E65}"/>
                </a:ext>
              </a:extLst>
            </p:cNvPr>
            <p:cNvSpPr txBox="1"/>
            <p:nvPr/>
          </p:nvSpPr>
          <p:spPr>
            <a:xfrm>
              <a:off x="2878693" y="5164428"/>
              <a:ext cx="1385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Contact Rate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05ED2C-5596-DA4E-A0BC-0F05DFE4009E}"/>
                </a:ext>
              </a:extLst>
            </p:cNvPr>
            <p:cNvSpPr txBox="1"/>
            <p:nvPr/>
          </p:nvSpPr>
          <p:spPr>
            <a:xfrm rot="16200000">
              <a:off x="129872" y="3081796"/>
              <a:ext cx="1393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99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490354-72DF-5444-9999-3FE08824A8A0}"/>
              </a:ext>
            </a:extLst>
          </p:cNvPr>
          <p:cNvCxnSpPr/>
          <p:nvPr/>
        </p:nvCxnSpPr>
        <p:spPr>
          <a:xfrm>
            <a:off x="1300766" y="1455313"/>
            <a:ext cx="0" cy="37091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EDD81-43B6-9B46-B91B-3469F31D6F49}"/>
              </a:ext>
            </a:extLst>
          </p:cNvPr>
          <p:cNvCxnSpPr>
            <a:cxnSpLocks/>
          </p:cNvCxnSpPr>
          <p:nvPr/>
        </p:nvCxnSpPr>
        <p:spPr>
          <a:xfrm flipH="1">
            <a:off x="976649" y="4788794"/>
            <a:ext cx="533948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5A12E0-C76E-A441-BE36-8ECC50FAC38F}"/>
              </a:ext>
            </a:extLst>
          </p:cNvPr>
          <p:cNvSpPr txBox="1"/>
          <p:nvPr/>
        </p:nvSpPr>
        <p:spPr>
          <a:xfrm>
            <a:off x="2880700" y="5164428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Shedding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ED13B-B377-FB4A-8A8D-895882409329}"/>
              </a:ext>
            </a:extLst>
          </p:cNvPr>
          <p:cNvSpPr txBox="1"/>
          <p:nvPr/>
        </p:nvSpPr>
        <p:spPr>
          <a:xfrm rot="16200000">
            <a:off x="129872" y="3081796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715476E-E200-9B41-B402-369A7D9037C6}"/>
              </a:ext>
            </a:extLst>
          </p:cNvPr>
          <p:cNvSpPr/>
          <p:nvPr/>
        </p:nvSpPr>
        <p:spPr>
          <a:xfrm>
            <a:off x="1300766" y="2214927"/>
            <a:ext cx="5029200" cy="2573867"/>
          </a:xfrm>
          <a:custGeom>
            <a:avLst/>
            <a:gdLst>
              <a:gd name="connsiteX0" fmla="*/ 0 w 5029200"/>
              <a:gd name="connsiteY0" fmla="*/ 2573867 h 2573867"/>
              <a:gd name="connsiteX1" fmla="*/ 1473200 w 5029200"/>
              <a:gd name="connsiteY1" fmla="*/ 338667 h 2573867"/>
              <a:gd name="connsiteX2" fmla="*/ 5029200 w 5029200"/>
              <a:gd name="connsiteY2" fmla="*/ 0 h 257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9200" h="2573867">
                <a:moveTo>
                  <a:pt x="0" y="2573867"/>
                </a:moveTo>
                <a:cubicBezTo>
                  <a:pt x="317500" y="1670756"/>
                  <a:pt x="635000" y="767645"/>
                  <a:pt x="1473200" y="338667"/>
                </a:cubicBezTo>
                <a:cubicBezTo>
                  <a:pt x="2311400" y="-90311"/>
                  <a:pt x="4433711" y="42333"/>
                  <a:pt x="502920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265FF77-52BF-0E49-AE86-54C759B61C5E}"/>
              </a:ext>
            </a:extLst>
          </p:cNvPr>
          <p:cNvGrpSpPr/>
          <p:nvPr/>
        </p:nvGrpSpPr>
        <p:grpSpPr>
          <a:xfrm>
            <a:off x="641970" y="1455313"/>
            <a:ext cx="5674163" cy="4078447"/>
            <a:chOff x="641970" y="1455313"/>
            <a:chExt cx="5674163" cy="407844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90D27D5-E4B0-574F-BA9B-1C20E7E0D0E1}"/>
                </a:ext>
              </a:extLst>
            </p:cNvPr>
            <p:cNvCxnSpPr/>
            <p:nvPr/>
          </p:nvCxnSpPr>
          <p:spPr>
            <a:xfrm>
              <a:off x="1300766" y="1455313"/>
              <a:ext cx="0" cy="3709115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726C96-7F52-844D-8ABB-3165A4D7B2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649" y="4788794"/>
              <a:ext cx="5339484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FDE44E-6CD1-3545-B955-06AF36F35FEA}"/>
                </a:ext>
              </a:extLst>
            </p:cNvPr>
            <p:cNvSpPr txBox="1"/>
            <p:nvPr/>
          </p:nvSpPr>
          <p:spPr>
            <a:xfrm>
              <a:off x="2880700" y="5164428"/>
              <a:ext cx="1467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Recovery rate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0305FE-446F-9743-9682-D41FAD769EE9}"/>
                </a:ext>
              </a:extLst>
            </p:cNvPr>
            <p:cNvSpPr txBox="1"/>
            <p:nvPr/>
          </p:nvSpPr>
          <p:spPr>
            <a:xfrm rot="16200000">
              <a:off x="-117918" y="3081796"/>
              <a:ext cx="1889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Infection Duration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956B4D8-09F2-E94C-828D-DA6F40747760}"/>
                </a:ext>
              </a:extLst>
            </p:cNvPr>
            <p:cNvSpPr/>
            <p:nvPr/>
          </p:nvSpPr>
          <p:spPr>
            <a:xfrm>
              <a:off x="1642533" y="1608667"/>
              <a:ext cx="4538134" cy="2810933"/>
            </a:xfrm>
            <a:custGeom>
              <a:avLst/>
              <a:gdLst>
                <a:gd name="connsiteX0" fmla="*/ 0 w 4538134"/>
                <a:gd name="connsiteY0" fmla="*/ 0 h 2810933"/>
                <a:gd name="connsiteX1" fmla="*/ 1168400 w 4538134"/>
                <a:gd name="connsiteY1" fmla="*/ 1828800 h 2810933"/>
                <a:gd name="connsiteX2" fmla="*/ 4538134 w 4538134"/>
                <a:gd name="connsiteY2" fmla="*/ 2810933 h 2810933"/>
                <a:gd name="connsiteX3" fmla="*/ 4538134 w 4538134"/>
                <a:gd name="connsiteY3" fmla="*/ 2810933 h 281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8134" h="2810933">
                  <a:moveTo>
                    <a:pt x="0" y="0"/>
                  </a:moveTo>
                  <a:cubicBezTo>
                    <a:pt x="206022" y="680155"/>
                    <a:pt x="412044" y="1360311"/>
                    <a:pt x="1168400" y="1828800"/>
                  </a:cubicBezTo>
                  <a:cubicBezTo>
                    <a:pt x="1924756" y="2297289"/>
                    <a:pt x="4538134" y="2810933"/>
                    <a:pt x="4538134" y="2810933"/>
                  </a:cubicBezTo>
                  <a:lnTo>
                    <a:pt x="4538134" y="2810933"/>
                  </a:lnTo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740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2E5089-22ED-9043-8982-F85AD0C58A62}"/>
              </a:ext>
            </a:extLst>
          </p:cNvPr>
          <p:cNvCxnSpPr/>
          <p:nvPr/>
        </p:nvCxnSpPr>
        <p:spPr>
          <a:xfrm>
            <a:off x="1300766" y="1455313"/>
            <a:ext cx="0" cy="37091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3B9F3-4530-0F4D-9955-05D8BCE9BEA4}"/>
              </a:ext>
            </a:extLst>
          </p:cNvPr>
          <p:cNvCxnSpPr>
            <a:cxnSpLocks/>
          </p:cNvCxnSpPr>
          <p:nvPr/>
        </p:nvCxnSpPr>
        <p:spPr>
          <a:xfrm flipH="1">
            <a:off x="976649" y="4788794"/>
            <a:ext cx="533948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601641-50DE-B845-B286-A32B21722362}"/>
              </a:ext>
            </a:extLst>
          </p:cNvPr>
          <p:cNvSpPr txBox="1"/>
          <p:nvPr/>
        </p:nvSpPr>
        <p:spPr>
          <a:xfrm>
            <a:off x="2389068" y="5181907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Disease induced mortality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E0D2-2292-F344-8BD8-C749D2B6B017}"/>
              </a:ext>
            </a:extLst>
          </p:cNvPr>
          <p:cNvSpPr txBox="1"/>
          <p:nvPr/>
        </p:nvSpPr>
        <p:spPr>
          <a:xfrm rot="16200000">
            <a:off x="-117918" y="3081796"/>
            <a:ext cx="18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Infection Duration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2A9CBC5-1872-614E-867B-FFE80E809C20}"/>
              </a:ext>
            </a:extLst>
          </p:cNvPr>
          <p:cNvSpPr/>
          <p:nvPr/>
        </p:nvSpPr>
        <p:spPr>
          <a:xfrm>
            <a:off x="1642533" y="1608667"/>
            <a:ext cx="4538134" cy="2810933"/>
          </a:xfrm>
          <a:custGeom>
            <a:avLst/>
            <a:gdLst>
              <a:gd name="connsiteX0" fmla="*/ 0 w 4538134"/>
              <a:gd name="connsiteY0" fmla="*/ 0 h 2810933"/>
              <a:gd name="connsiteX1" fmla="*/ 1168400 w 4538134"/>
              <a:gd name="connsiteY1" fmla="*/ 1828800 h 2810933"/>
              <a:gd name="connsiteX2" fmla="*/ 4538134 w 4538134"/>
              <a:gd name="connsiteY2" fmla="*/ 2810933 h 2810933"/>
              <a:gd name="connsiteX3" fmla="*/ 4538134 w 4538134"/>
              <a:gd name="connsiteY3" fmla="*/ 2810933 h 281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134" h="2810933">
                <a:moveTo>
                  <a:pt x="0" y="0"/>
                </a:moveTo>
                <a:cubicBezTo>
                  <a:pt x="206022" y="680155"/>
                  <a:pt x="412044" y="1360311"/>
                  <a:pt x="1168400" y="1828800"/>
                </a:cubicBezTo>
                <a:cubicBezTo>
                  <a:pt x="1924756" y="2297289"/>
                  <a:pt x="4538134" y="2810933"/>
                  <a:pt x="4538134" y="2810933"/>
                </a:cubicBezTo>
                <a:lnTo>
                  <a:pt x="4538134" y="2810933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1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44837</TotalTime>
  <Words>227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Alpha,  </vt:lpstr>
      <vt:lpstr>Gamma</vt:lpstr>
      <vt:lpstr>Shedding</vt:lpstr>
      <vt:lpstr>Beta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gamma covariation </dc:title>
  <dc:creator>Beagle, Alexis</dc:creator>
  <cp:lastModifiedBy>Alexis Beagle</cp:lastModifiedBy>
  <cp:revision>49</cp:revision>
  <dcterms:created xsi:type="dcterms:W3CDTF">2020-12-14T19:07:10Z</dcterms:created>
  <dcterms:modified xsi:type="dcterms:W3CDTF">2021-04-26T19:22:45Z</dcterms:modified>
</cp:coreProperties>
</file>